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65" r:id="rId3"/>
    <p:sldId id="261" r:id="rId4"/>
    <p:sldId id="260" r:id="rId5"/>
    <p:sldId id="263" r:id="rId6"/>
    <p:sldId id="264" r:id="rId7"/>
    <p:sldId id="262" r:id="rId8"/>
    <p:sldId id="276" r:id="rId9"/>
    <p:sldId id="275" r:id="rId10"/>
    <p:sldId id="257" r:id="rId11"/>
    <p:sldId id="258" r:id="rId12"/>
    <p:sldId id="259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FF6E4-3027-4C7E-856F-A35CEDAEAAA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62AC9-154A-4141-A5E6-EFBBD05D7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62AC9-154A-4141-A5E6-EFBBD05D71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antiragging\VID-20150806-WA0007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antiragging\VID-20150806-WA0018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antiragging\VID-20150805-WA0010.3g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antiragging\VID-20150805-WA0010.3g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r\Desktop\antiragging\IMG-20150815-WA0016.jpg"/>
          <p:cNvPicPr>
            <a:picLocks noChangeAspect="1" noChangeArrowheads="1"/>
          </p:cNvPicPr>
          <p:nvPr/>
        </p:nvPicPr>
        <p:blipFill>
          <a:blip r:embed="rId2"/>
          <a:srcRect b="25556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:\GDC\NSS\nss photos\logo\Photo0353_001.jpg"/>
          <p:cNvPicPr/>
          <p:nvPr/>
        </p:nvPicPr>
        <p:blipFill>
          <a:blip r:embed="rId3" cstate="print"/>
          <a:srcRect l="-10370" t="-4538" r="-11245" b="-8001"/>
          <a:stretch>
            <a:fillRect/>
          </a:stretch>
        </p:blipFill>
        <p:spPr bwMode="auto">
          <a:xfrm>
            <a:off x="3733800" y="2760834"/>
            <a:ext cx="1828800" cy="2496966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-1726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0033CC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PRR &amp; VS GOVT COLLEGE</a:t>
            </a:r>
          </a:p>
          <a:p>
            <a:pPr algn="ctr"/>
            <a:r>
              <a:rPr lang="en-US" sz="5400" b="1" dirty="0" smtClean="0">
                <a:ln w="18000">
                  <a:solidFill>
                    <a:srgbClr val="0033CC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VIDAVALUR</a:t>
            </a:r>
            <a:endParaRPr lang="en-US" sz="5400" b="1" dirty="0">
              <a:ln w="18000">
                <a:solidFill>
                  <a:srgbClr val="0033CC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r\Desktop\+FDP+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G:\GDC\NSS\nss photos\logo\Photo0353_001.jpg"/>
          <p:cNvPicPr/>
          <p:nvPr/>
        </p:nvPicPr>
        <p:blipFill>
          <a:blip r:embed="rId3" cstate="print"/>
          <a:srcRect l="-10370" t="-4538" r="-11245" b="-8001"/>
          <a:stretch>
            <a:fillRect/>
          </a:stretch>
        </p:blipFill>
        <p:spPr bwMode="auto">
          <a:xfrm>
            <a:off x="6858000" y="76200"/>
            <a:ext cx="2226680" cy="2192166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r\Desktop\+FDP+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</p:spPr>
      </p:pic>
      <p:pic>
        <p:nvPicPr>
          <p:cNvPr id="5" name="Picture 4" descr="G:\GDC\NSS\nss photos\logo\Photo0353_001.jpg"/>
          <p:cNvPicPr/>
          <p:nvPr/>
        </p:nvPicPr>
        <p:blipFill>
          <a:blip r:embed="rId3" cstate="print"/>
          <a:srcRect l="-10370" t="-4538" r="-11245" b="-8001"/>
          <a:stretch>
            <a:fillRect/>
          </a:stretch>
        </p:blipFill>
        <p:spPr bwMode="auto">
          <a:xfrm>
            <a:off x="6781800" y="4572000"/>
            <a:ext cx="2226680" cy="2192166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r\Desktop\+FDP+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G:\GDC\NSS\nss photos\logo\Photo0353_001.jpg"/>
          <p:cNvPicPr/>
          <p:nvPr/>
        </p:nvPicPr>
        <p:blipFill>
          <a:blip r:embed="rId3" cstate="print"/>
          <a:srcRect l="-10370" t="-4538" r="-11245" b="-8001"/>
          <a:stretch>
            <a:fillRect/>
          </a:stretch>
        </p:blipFill>
        <p:spPr bwMode="auto">
          <a:xfrm>
            <a:off x="6781800" y="4513434"/>
            <a:ext cx="2226680" cy="2192166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r\Desktop\antiragging\IMG-2015080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28" b="13159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r\Desktop\antiragging\IMG-20150809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16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r\Desktop\antiragging\IMG-20150813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8446" b="24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r\Desktop\antiragging\IMG-20150814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418" r="6226" b="59593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r\Desktop\antiragging\IMG-20150815-WA0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785" b="22554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r\Desktop\antiragging\IMG-20150819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885885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PLEASE SAY NO TO RAGGING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r\Desktop\antiragging\IMG-20150802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9811"/>
          <a:stretch>
            <a:fillRect/>
          </a:stretch>
        </p:blipFill>
        <p:spPr bwMode="auto">
          <a:xfrm>
            <a:off x="0" y="1"/>
            <a:ext cx="9144000" cy="693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520047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r\Desktop\+FDP+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G:\GDC\NSS\nss photos\logo\Photo0353_001.jpg"/>
          <p:cNvPicPr/>
          <p:nvPr/>
        </p:nvPicPr>
        <p:blipFill>
          <a:blip r:embed="rId3" cstate="print"/>
          <a:srcRect l="-10370" t="-4538" r="-11245" b="-8001"/>
          <a:stretch>
            <a:fillRect/>
          </a:stretch>
        </p:blipFill>
        <p:spPr bwMode="auto">
          <a:xfrm>
            <a:off x="6858000" y="76200"/>
            <a:ext cx="2226680" cy="2192166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33CC33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Mr\Desktop\antiragging\5h0f9JhVYBa036D9y5JWJX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867400" cy="5400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150806-WA000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33CC33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5" descr="C:\Users\Mr\Desktop\antiragging\MUW4N5yNfL2AK3T4TaaNF3Q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94155"/>
            <a:ext cx="5061535" cy="3435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33CC33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C:\Users\Mr\Desktop\antiragging\39Kr0FWNJrHaWWBSCYWeK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05518"/>
            <a:ext cx="4100377" cy="3952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ID-20150806-WA001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-20150805-WA0010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-20150805-WA0010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</Words>
  <Application>Microsoft Office PowerPoint</Application>
  <PresentationFormat>On-screen Show (4:3)</PresentationFormat>
  <Paragraphs>5</Paragraphs>
  <Slides>19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lenovo</cp:lastModifiedBy>
  <cp:revision>31</cp:revision>
  <dcterms:created xsi:type="dcterms:W3CDTF">2006-08-16T00:00:00Z</dcterms:created>
  <dcterms:modified xsi:type="dcterms:W3CDTF">2022-09-15T08:18:51Z</dcterms:modified>
</cp:coreProperties>
</file>